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2" r:id="rId2"/>
    <p:sldId id="263" r:id="rId3"/>
    <p:sldId id="274" r:id="rId4"/>
    <p:sldId id="278" r:id="rId5"/>
    <p:sldId id="276" r:id="rId6"/>
    <p:sldId id="277" r:id="rId7"/>
    <p:sldId id="279" r:id="rId8"/>
    <p:sldId id="28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C2E8537-EEB8-4148-A1B2-E18B7071B8F7}">
          <p14:sldIdLst>
            <p14:sldId id="262"/>
            <p14:sldId id="263"/>
            <p14:sldId id="274"/>
            <p14:sldId id="278"/>
            <p14:sldId id="276"/>
            <p14:sldId id="277"/>
            <p14:sldId id="279"/>
            <p14:sldId id="28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A83877-A38B-4304-90CB-8D966B587EFC}" v="326" dt="2023-12-28T17:01:01.786"/>
    <p1510:client id="{CA875955-877D-402F-A976-E9E111CEFE9B}" v="240" dt="2023-12-29T04:52:34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E32E4-16FA-49AC-AF1E-F7938AE96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A2B75CF-E055-4022-82D8-D49B9D9F8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62E9E5-504B-47F6-8812-A8CCD95AB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38B4BD-057D-4C65-9C71-84E165D4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E47207-3713-4FE0-AAF4-5521112C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44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00F82-D3A0-451B-BDCF-66EC43B9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74A87DE-99D7-4B4B-BF37-2F0C3B4EB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F32AE6-575A-4286-87A7-FC85D11E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638B8E-7A34-45F9-BC44-D5CA285B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320A33-C8A6-4893-BD65-9FAD37F5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46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FFDC52-60A3-45C6-AC76-536F1C4C2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7FA910-9123-4EA3-9FA4-EAD89D14F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E88044-632D-42CC-AD6C-028BD0777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F84B53-629E-4A8F-BCB5-94EEF84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5D0D9F-E25C-4BAB-BF33-F48A30A0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A436F-F96E-4837-BC4B-97F62299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9D9804-53F3-4D70-A9D9-E2BEE8A98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325E813-31FF-4178-8435-9C3B0F1AC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CFBF37-4B34-444F-AB5C-A7A890684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AD49F4-9706-4115-9A2C-5582D04D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20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DB409-3169-4802-B4D0-F036157B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E0FD3E-A5D7-4008-BCA3-0E44B6CB7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E06979-90E7-4DE5-87C5-590E5142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6EC389-62A4-42AB-BBF6-D0FCB61EB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B47324-BAF2-481B-AA81-BFB53C38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48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B6D07-3B23-4030-A062-D62AC743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1F6A0A-EE8C-420A-8030-7625D1E21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404D7-E17C-4BC2-B6D9-F3F3A7B88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3DD9B4-579E-4FA0-8225-FAA8CA72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DEC4A8-1011-4D12-9D3C-9C78096C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35BEB6-82CC-4C69-A2AB-1E8398AA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81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199EAB-142F-4400-BF0D-9F95620F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977A82-7DF0-41B0-8B01-C4C47B54D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8EA9C3-6599-46CB-ADC9-9B2089DEB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90E729D-C53A-434C-AF8F-3CB6F37AA3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7918BD-A84F-4160-A01B-BA5788D94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3C1419-7B02-45B1-ADB2-5A9EC8F1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53431B-86B7-4712-A458-F9BD81A6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7C95E9-7D3F-49BC-A38E-2AA32E9C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81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4BBB27-A8CB-4B90-B787-AD90ED04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5C354C-B985-4B63-AA2D-0BDAFCAC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1AA350A-EA4D-473B-9D51-D058F23C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3D719B-0A82-413A-8D3E-6A8EB895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22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06A6239-2371-4B40-8F6B-D3AAA10D1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81561AE-7B06-4F50-BAF7-CF7B7CC7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D919D6-E9BF-4A92-AC8C-0F7EEF37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598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A8B8C-2FD0-4EE3-AFFF-B284C3BD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3D740A-209D-4BF1-B5DE-6842342DB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077197-E2D0-4E59-BAE6-8C7C7B2D9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DF978C-5321-4DBF-A757-30DD3EBF0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6D684C-E286-4C8F-81B3-5450891A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63C24B-16E5-49CE-BF0F-7E7B2323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95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1E22F-D317-4615-AD78-B35213E7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25067F-3E29-4EC7-9147-3D9A0EA34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2306DA-664C-4C88-A70A-C0362CC46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754EF5-6E6F-479B-9B2E-A8BD56CA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9BB1D9-4A64-4117-975F-9CFACB1A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E1CF3F-1F07-47AE-AC3A-3F1DEE2A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39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B5452-A1E5-4978-968A-42F355DD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357286-9213-4E41-A9A7-269A831CC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4AA322-2E44-4645-8B74-EB50F953B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4B7D-BA85-4604-BC4C-EF930BCDBFF3}" type="datetimeFigureOut">
              <a:rPr lang="ru-RU" smtClean="0"/>
              <a:t>28.12.2023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406E9D-BDBA-4428-A88C-E6694D086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BAA139-58F9-43AD-82B3-895DFA26F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5E56-D825-4525-8C37-AEB4A427B1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2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55F41-2D2D-476E-A1E3-BBDD46A85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223" y="2134397"/>
            <a:ext cx="8102353" cy="20485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>
                <a:latin typeface="Arial"/>
                <a:cs typeface="Arial"/>
              </a:rPr>
              <a:t>РАЗРАБОТКА ПРИЛОЖЕНИЯ ДЛЯ КОЛЕКЦИИ ВОСПОМИНАНИЙ</a:t>
            </a:r>
            <a:r>
              <a:rPr lang="ru-RU" sz="2000" b="1" dirty="0">
                <a:latin typeface="Arial"/>
                <a:cs typeface="Arial"/>
              </a:rPr>
              <a:t> </a:t>
            </a:r>
            <a:r>
              <a:rPr lang="ru-RU" sz="2000" dirty="0">
                <a:latin typeface="Arial"/>
                <a:cs typeface="Arial"/>
              </a:rPr>
              <a:t>«</a:t>
            </a:r>
            <a:r>
              <a:rPr lang="ru-RU" sz="2000" dirty="0" err="1">
                <a:latin typeface="Arial"/>
                <a:ea typeface="+mj-lt"/>
                <a:cs typeface="+mj-lt"/>
              </a:rPr>
              <a:t>sound_memories</a:t>
            </a:r>
            <a:r>
              <a:rPr lang="ru-RU" sz="2000" dirty="0">
                <a:latin typeface="Arial"/>
                <a:cs typeface="Arial"/>
              </a:rPr>
              <a:t>» </a:t>
            </a:r>
            <a:b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latin typeface="Arial"/>
                <a:cs typeface="Arial"/>
              </a:rPr>
              <a:t>09.02.07.21.3.1.18</a:t>
            </a:r>
            <a:endParaRPr lang="ru-RU" sz="600" dirty="0">
              <a:latin typeface="Arial"/>
              <a:cs typeface="Arial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4CE24D3-AC69-437F-AE05-D3573D891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9992" y="4075644"/>
            <a:ext cx="3444534" cy="1651285"/>
          </a:xfrm>
        </p:spPr>
        <p:txBody>
          <a:bodyPr anchor="ctr">
            <a:noAutofit/>
          </a:bodyPr>
          <a:lstStyle/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выполнил:</a:t>
            </a: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/>
                <a:cs typeface="Arial"/>
              </a:rPr>
              <a:t>обучающийся </a:t>
            </a:r>
            <a:r>
              <a:rPr lang="en-US" sz="1800" dirty="0">
                <a:latin typeface="Arial"/>
                <a:cs typeface="Arial"/>
              </a:rPr>
              <a:t>21</a:t>
            </a:r>
            <a:r>
              <a:rPr lang="ru-RU" sz="1800" dirty="0">
                <a:latin typeface="Arial"/>
                <a:cs typeface="Arial"/>
              </a:rPr>
              <a:t>ИСС1 группы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/>
                <a:cs typeface="Arial"/>
              </a:rPr>
              <a:t>Назарова К. А.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Руководитель:</a:t>
            </a:r>
          </a:p>
          <a:p>
            <a:pPr algn="l">
              <a:spcBef>
                <a:spcPts val="0"/>
              </a:spcBef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Филимонов А. Ю.</a:t>
            </a:r>
          </a:p>
        </p:txBody>
      </p:sp>
      <p:sp>
        <p:nvSpPr>
          <p:cNvPr id="4" name="Google Shape;94;p13">
            <a:extLst>
              <a:ext uri="{FF2B5EF4-FFF2-40B4-BE49-F238E27FC236}">
                <a16:creationId xmlns:a16="http://schemas.microsoft.com/office/drawing/2014/main" id="{5A021213-D472-43DF-9C44-467F15234022}"/>
              </a:ext>
            </a:extLst>
          </p:cNvPr>
          <p:cNvSpPr txBox="1">
            <a:spLocks/>
          </p:cNvSpPr>
          <p:nvPr/>
        </p:nvSpPr>
        <p:spPr>
          <a:xfrm>
            <a:off x="5201850" y="6347534"/>
            <a:ext cx="1788300" cy="5104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D485B"/>
              </a:buClr>
              <a:buSzPts val="1800"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Пермь, 2023</a:t>
            </a:r>
            <a:endParaRPr lang="ru-RU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ts val="0"/>
              </a:spcBef>
              <a:buClr>
                <a:srgbClr val="4D485B"/>
              </a:buClr>
              <a:buSzPts val="1800"/>
            </a:pPr>
            <a:endParaRPr lang="ru-RU" sz="1800" b="1" dirty="0"/>
          </a:p>
        </p:txBody>
      </p:sp>
      <p:sp>
        <p:nvSpPr>
          <p:cNvPr id="7" name="AutoShape 2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C9537B0-B1B6-45F5-89FD-274457F747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4" descr="ПТПИТ | Пермский техникум | Пермь | ВКонтакте">
            <a:extLst>
              <a:ext uri="{FF2B5EF4-FFF2-40B4-BE49-F238E27FC236}">
                <a16:creationId xmlns:a16="http://schemas.microsoft.com/office/drawing/2014/main" id="{717F549D-7B3A-4AB1-9195-746B1D1EF7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E2D425-F059-49B4-8F50-796C1D40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/>
          <a:stretch/>
        </p:blipFill>
        <p:spPr>
          <a:xfrm>
            <a:off x="3731149" y="247244"/>
            <a:ext cx="6132622" cy="140428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9870645-5B0E-460F-9C29-6586F1859C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48" y="189068"/>
            <a:ext cx="1536577" cy="15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AADA6-20A7-461D-95F9-8544DC3F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Рекомендуемые системные требования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533E92-10D5-4BE4-AF87-6DE110B3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68" y="1859679"/>
            <a:ext cx="7895264" cy="31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9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E477B-E380-43F9-B95E-EBD4E234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Оценка производственных затрат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236501-A05B-44D7-AC13-ED4C733F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71" y="2319260"/>
            <a:ext cx="8933058" cy="22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45" y="-2737"/>
            <a:ext cx="3982874" cy="1113550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/>
                <a:cs typeface="Arial"/>
              </a:rPr>
              <a:t>     Введение</a:t>
            </a:r>
            <a:r>
              <a:rPr lang="ru-RU" sz="4000" dirty="0">
                <a:latin typeface="Arial"/>
                <a:ea typeface="+mj-lt"/>
                <a:cs typeface="Arial"/>
              </a:rPr>
              <a:t>    </a:t>
            </a:r>
            <a:r>
              <a:rPr lang="ru-RU" sz="4000" dirty="0">
                <a:latin typeface="Calibri Light"/>
                <a:ea typeface="+mj-lt"/>
                <a:cs typeface="Calibri Light"/>
              </a:rPr>
              <a:t>︎</a:t>
            </a:r>
            <a:endParaRPr lang="ru-RU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942" y="1059466"/>
            <a:ext cx="10735771" cy="1636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/>
                <a:ea typeface="+mn-lt"/>
                <a:cs typeface="+mn-lt"/>
              </a:rPr>
              <a:t>Создание приложения для коллекции воспоминаний имеет огромное значение в современном мире, где цифровые технологии играют все более важную роль в повседневной жизни. Все больше людей стремятся сохранить свои воспоминания, фотографии и записи в электронном виде, чтобы иметь возможность легко получать к ним доступ, делиться ими с близкими и сохранять на долгие годы.</a:t>
            </a:r>
            <a:endParaRPr lang="ru-RU" sz="1800" dirty="0">
              <a:latin typeface="Times New Roman"/>
              <a:cs typeface="Calibri"/>
            </a:endParaRPr>
          </a:p>
        </p:txBody>
      </p:sp>
      <p:pic>
        <p:nvPicPr>
          <p:cNvPr id="3" name="Рисунок 2" descr="Изображение выглядит как текст, рождественская елка, человек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F4BB5E61-56EC-3C7D-78C1-212D8D0E5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27" y="2267544"/>
            <a:ext cx="8566384" cy="363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05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398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3965" y="1541189"/>
            <a:ext cx="6651334" cy="369476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/>
                <a:ea typeface="+mn-lt"/>
                <a:cs typeface="+mn-lt"/>
              </a:rPr>
              <a:t>Целью разработки приложения для коллекции воспоминаний является предоставление пользователям удобного и безопасного способа сохранения, организации и управления своими ценными воспоминаниями и фотографиями. Я стремлюсь помочь людям сохранить свои ценные моменты жизни, делая процесс хранения и доступа к ним максимально удобным и интуитивно понятным.</a:t>
            </a:r>
            <a:endParaRPr lang="ru-RU" sz="1800">
              <a:latin typeface="Times New Roman"/>
              <a:cs typeface="Calibri" panose="020F0502020204030204"/>
            </a:endParaRPr>
          </a:p>
        </p:txBody>
      </p:sp>
      <p:pic>
        <p:nvPicPr>
          <p:cNvPr id="3" name="Рисунок 2" descr="Изображение выглядит как млекопитающее, кот, Мелкие и средние кошки, Вибриссы&#10;&#10;Автоматически созданное описание">
            <a:extLst>
              <a:ext uri="{FF2B5EF4-FFF2-40B4-BE49-F238E27FC236}">
                <a16:creationId xmlns:a16="http://schemas.microsoft.com/office/drawing/2014/main" id="{750259DB-C6CA-F1C1-2235-B0D88611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289770"/>
            <a:ext cx="3589866" cy="3571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Пузырек для мыслей: облако 4">
            <a:extLst>
              <a:ext uri="{FF2B5EF4-FFF2-40B4-BE49-F238E27FC236}">
                <a16:creationId xmlns:a16="http://schemas.microsoft.com/office/drawing/2014/main" id="{921FF8F9-6A62-6F70-CD78-F84EFA861BC5}"/>
              </a:ext>
            </a:extLst>
          </p:cNvPr>
          <p:cNvSpPr/>
          <p:nvPr/>
        </p:nvSpPr>
        <p:spPr>
          <a:xfrm>
            <a:off x="1787408" y="1185333"/>
            <a:ext cx="3236147" cy="2398887"/>
          </a:xfrm>
          <a:prstGeom prst="cloud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Изображение выглядит как коллекция, стена, коллаж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D95137DC-A0AB-D3CB-4994-703D2C11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883" y="1671715"/>
            <a:ext cx="2272828" cy="1285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755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программного обеспечения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3EDDDCF-464E-4464-A0CE-730F9D239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7529" y="1260914"/>
            <a:ext cx="10131426" cy="4274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/>
                <a:ea typeface="+mn-lt"/>
                <a:cs typeface="+mn-lt"/>
              </a:rPr>
              <a:t>Разработка начинается с того что пользователь сможет сохранить фотографию и комментарий.</a:t>
            </a:r>
            <a:endParaRPr lang="ru-RU" sz="18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endParaRPr lang="ru-RU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Рисунок 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C3411096-0679-F877-5F2D-FA331D017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" t="-435" r="592" b="1759"/>
          <a:stretch/>
        </p:blipFill>
        <p:spPr>
          <a:xfrm>
            <a:off x="7190729" y="1672755"/>
            <a:ext cx="4724969" cy="369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30F683C-CDCC-8D63-24B8-2FC32AD72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54" y="1686807"/>
            <a:ext cx="5472876" cy="1320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CF15D667-CC94-E430-19DC-D0392D8E6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" r="197" b="-403"/>
          <a:stretch/>
        </p:blipFill>
        <p:spPr>
          <a:xfrm>
            <a:off x="431565" y="3221743"/>
            <a:ext cx="5468114" cy="2709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24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Предпроектный анализ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D8059B-56AC-4E1A-1429-4CA9BAB39592}"/>
              </a:ext>
            </a:extLst>
          </p:cNvPr>
          <p:cNvSpPr txBox="1"/>
          <p:nvPr/>
        </p:nvSpPr>
        <p:spPr>
          <a:xfrm>
            <a:off x="522597" y="1435764"/>
            <a:ext cx="4205111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>
                <a:latin typeface="Times New Roman"/>
                <a:ea typeface="+mn-lt"/>
                <a:cs typeface="+mn-lt"/>
              </a:rPr>
              <a:t>Определений целей и задач;</a:t>
            </a:r>
            <a:endParaRPr lang="ru-RU" sz="2400">
              <a:latin typeface="Times New Roman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/>
                <a:cs typeface="Times New Roman"/>
              </a:rPr>
              <a:t>Анализ целевой аудитории;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/>
                <a:cs typeface="Times New Roman"/>
              </a:rPr>
              <a:t>Технические требования;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/>
                <a:cs typeface="Times New Roman"/>
              </a:rPr>
              <a:t>Анализ конкурентов;</a:t>
            </a:r>
          </a:p>
          <a:p>
            <a:pPr marL="342900" indent="-342900">
              <a:buAutoNum type="arabicPeriod"/>
            </a:pPr>
            <a:r>
              <a:rPr lang="ru-RU" sz="2400" dirty="0">
                <a:latin typeface="Times New Roman"/>
                <a:cs typeface="Times New Roman"/>
              </a:rPr>
              <a:t>Технический анализ.</a:t>
            </a:r>
          </a:p>
          <a:p>
            <a:endParaRPr lang="ru-RU" dirty="0">
              <a:cs typeface="Calibri"/>
            </a:endParaRPr>
          </a:p>
        </p:txBody>
      </p:sp>
      <p:pic>
        <p:nvPicPr>
          <p:cNvPr id="8" name="Рисунок 7" descr="Изображение выглядит как человек, текст, офисные принадлежности, Офисный инструмент&#10;&#10;Автоматически созданное описание">
            <a:extLst>
              <a:ext uri="{FF2B5EF4-FFF2-40B4-BE49-F238E27FC236}">
                <a16:creationId xmlns:a16="http://schemas.microsoft.com/office/drawing/2014/main" id="{4EA8BC12-089F-13C0-235C-BBFC97AB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641" y="1437290"/>
            <a:ext cx="5311422" cy="3540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021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Unit </a:t>
            </a:r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pic>
        <p:nvPicPr>
          <p:cNvPr id="3" name="Объект 2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87CA6E37-F5D8-5A38-1086-AAE371D60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9693" y="1541820"/>
            <a:ext cx="9259946" cy="2222382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ресурса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pic>
        <p:nvPicPr>
          <p:cNvPr id="3" name="Объект 2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3F972DB-D103-BD9E-7804-A37B4E61BF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1904" y="1739677"/>
            <a:ext cx="2524125" cy="13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 descr="Изображение выглядит как снимок экрана, символ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5E1F18A-5443-734B-4D2B-9F613F88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15" y="3962635"/>
            <a:ext cx="4656667" cy="2507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 descr="Изображение выглядит как текст, снимок экрана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9C6DFAE4-D40D-C0EA-F0E3-542A8FED8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370" y="1738963"/>
            <a:ext cx="4007558" cy="2147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 descr="Изображение выглядит как текст, символ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16B5135-73C9-A0DF-C464-91C0BBCBA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185" y="1739312"/>
            <a:ext cx="3810001" cy="2081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30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1ADBE-703A-48E3-AACD-15AE92ED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3" y="365125"/>
            <a:ext cx="11401425" cy="1177925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7A8A0618-A91E-407D-A6A4-AB252F89D1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  <p:sp>
        <p:nvSpPr>
          <p:cNvPr id="4" name="AutoShape 2" descr="Фотографии со страницы сообщества «ПТПИТ | Пермский техникум | Пермь» –  Фотография 3 из 4 | ВКонтакте">
            <a:extLst>
              <a:ext uri="{FF2B5EF4-FFF2-40B4-BE49-F238E27FC236}">
                <a16:creationId xmlns:a16="http://schemas.microsoft.com/office/drawing/2014/main" id="{2599A565-7E06-4117-8C4A-29F76851CD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92811BF-9884-FB12-A745-B1625ADF1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1441" y="125631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latin typeface="Times New Roman"/>
                <a:cs typeface="Times New Roman"/>
              </a:rPr>
              <a:t>Приложения для коллекции воспоминаний «</a:t>
            </a:r>
            <a:r>
              <a:rPr lang="af-ZA" sz="2400" err="1">
                <a:latin typeface="Times New Roman"/>
                <a:cs typeface="Times New Roman"/>
              </a:rPr>
              <a:t>sound_memories</a:t>
            </a:r>
            <a:r>
              <a:rPr lang="af-ZA" sz="2400" dirty="0">
                <a:latin typeface="Times New Roman"/>
                <a:cs typeface="Times New Roman"/>
              </a:rPr>
              <a:t>» </a:t>
            </a:r>
            <a:r>
              <a:rPr lang="ru-RU" sz="2400" dirty="0">
                <a:latin typeface="Times New Roman"/>
                <a:cs typeface="Times New Roman"/>
              </a:rPr>
              <a:t>представляет собой очень важный проект, для определённой целевой аудитории, которая хочет запечатлеть момент своей жизни, чтобы беречь их.</a:t>
            </a:r>
          </a:p>
        </p:txBody>
      </p:sp>
      <p:pic>
        <p:nvPicPr>
          <p:cNvPr id="8" name="Рисунок 7" descr="Изображение выглядит как текст, коллаж, человек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D49A7DC6-DF2B-B465-BAB7-38670280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2" y="1253359"/>
            <a:ext cx="5475889" cy="3650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713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4D780E-FC5E-4A95-A8BC-34A575C5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latin typeface="Arial"/>
                <a:cs typeface="Arial"/>
              </a:rPr>
              <a:t>Спасибо за внимание!</a:t>
            </a:r>
            <a:r>
              <a:rPr lang="ru-RU" sz="3600" dirty="0">
                <a:ea typeface="+mj-lt"/>
                <a:cs typeface="+mj-lt"/>
              </a:rPr>
              <a:t>♡︎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Объект 13">
            <a:extLst>
              <a:ext uri="{FF2B5EF4-FFF2-40B4-BE49-F238E27FC236}">
                <a16:creationId xmlns:a16="http://schemas.microsoft.com/office/drawing/2014/main" id="{CE93D472-AC6A-423D-93D8-E6EF4428DF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06" y="5363368"/>
            <a:ext cx="1413669" cy="1413669"/>
          </a:xfrm>
        </p:spPr>
      </p:pic>
    </p:spTree>
    <p:extLst>
      <p:ext uri="{BB962C8B-B14F-4D97-AF65-F5344CB8AC3E}">
        <p14:creationId xmlns:p14="http://schemas.microsoft.com/office/powerpoint/2010/main" val="38561116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Красный и фиолетовый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43</Words>
  <Application>Microsoft Office PowerPoint</Application>
  <PresentationFormat>Широкоэкранный</PresentationFormat>
  <Paragraphs>17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РАЗРАБОТКА ПРИЛОЖЕНИЯ ДЛЯ КОЛЕКЦИИ ВОСПОМИНАНИЙ «sound_memories»  09.02.07.21.3.1.18</vt:lpstr>
      <vt:lpstr>     Введение    ︎</vt:lpstr>
      <vt:lpstr>Проектирование</vt:lpstr>
      <vt:lpstr>Разработка программного обеспечения</vt:lpstr>
      <vt:lpstr>Предпроектный анализ</vt:lpstr>
      <vt:lpstr>Unit тестирование</vt:lpstr>
      <vt:lpstr>Демонстрация ресурса</vt:lpstr>
      <vt:lpstr>Заключение</vt:lpstr>
      <vt:lpstr>Спасибо за внимание!♡︎</vt:lpstr>
      <vt:lpstr>Рекомендуемые системные требования </vt:lpstr>
      <vt:lpstr>Оценка производственных затрат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pl1@pl1.edu</dc:creator>
  <cp:lastModifiedBy>Антон Филимонов</cp:lastModifiedBy>
  <cp:revision>203</cp:revision>
  <dcterms:created xsi:type="dcterms:W3CDTF">2021-05-14T05:32:44Z</dcterms:created>
  <dcterms:modified xsi:type="dcterms:W3CDTF">2023-12-29T04:52:39Z</dcterms:modified>
</cp:coreProperties>
</file>